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02810"/>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主要介绍了一部电视剧《我的阿勒泰》的故事梗概、粉丝对其的评价</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以及这部剧成功的原因。</a:t>
            </a:r>
            <a:endParaRPr lang="zh-CN" altLang="en-US" dirty="0"/>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4" name="图片 3"/>
          <p:cNvPicPr>
            <a:picLocks noChangeAspect="1"/>
          </p:cNvPicPr>
          <p:nvPr/>
        </p:nvPicPr>
        <p:blipFill>
          <a:blip r:embed="rId2"/>
          <a:stretch>
            <a:fillRect/>
          </a:stretch>
        </p:blipFill>
        <p:spPr>
          <a:xfrm>
            <a:off x="756229" y="1329830"/>
            <a:ext cx="10677955" cy="134415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recent TV series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become China’s breakout TV hit of the year. It has also won praise at a film festival abroad.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based on the award-winning novel of Li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Juan,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Altay</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directed by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Congcong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very poetic and filled with beautiful wisdom.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TV drama follows the journey of Li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Wenxiu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once wished to leave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Altay,an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area in Northern Xinjiang. After failing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dream in the capital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Xinjiang,Li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to move back to her hometown and tries to find a new direction for herself.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finds it hard to understand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neighbours’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traditional way of thinking. Under the influence of her mother 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Fengxia,Li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starts to see the place and its people in a new light.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comes to understand their lifestyle and respect for nature.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Fans describe watching the drama as an experience in the wonderland. “It’s like breathing in fresh air or lying under the sun,” said one fan. “It is a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unique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drama,very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different from the usual Chinese series. A must-watch if you want to discover the beauty of the grassland and life there,” another fan said.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enjoy the wonderful view of Altay. But the key to the success of the series lies in its ability to connect with the viewers on a human level,” said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Congcong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drama,everyone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communicates sincerely. Even if I disagree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sincerely respect you.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 this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very important part of human nature—the love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truth,goodness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beauty.”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130"/>
            <a:ext cx="11485848" cy="1754326"/>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 name of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foreign drama	B. a famous film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TV series	D. a beautiful poem</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777113"/>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
        <p:nvSpPr>
          <p:cNvPr id="4" name="内容占位符 1"/>
          <p:cNvSpPr txBox="1"/>
          <p:nvPr/>
        </p:nvSpPr>
        <p:spPr bwMode="auto">
          <a:xfrm>
            <a:off x="360854" y="33068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“A recent TV series </a:t>
            </a:r>
            <a:r>
              <a:rPr lang="en-US" altLang="zh-CN" b="1" i="1" smtClean="0">
                <a:solidFill>
                  <a:srgbClr val="FF0000"/>
                </a:solidFill>
                <a:latin typeface="Times New Roman" panose="02020603050405020304" pitchFamily="18" charset="0"/>
                <a:ea typeface="宋体" panose="02010600030101010101" pitchFamily="2" charset="-122"/>
              </a:rPr>
              <a:t>To</a:t>
            </a:r>
            <a:r>
              <a:rPr lang="en-US" altLang="zh-CN" b="1" smtClean="0">
                <a:solidFill>
                  <a:srgbClr val="FF0000"/>
                </a:solidFill>
                <a:latin typeface="Times New Roman" panose="02020603050405020304" pitchFamily="18" charset="0"/>
                <a:ea typeface="宋体" panose="02010600030101010101" pitchFamily="2" charset="-122"/>
              </a:rPr>
              <a:t> </a:t>
            </a:r>
            <a:r>
              <a:rPr lang="en-US" altLang="zh-CN" b="1" i="1" smtClean="0">
                <a:solidFill>
                  <a:srgbClr val="FF0000"/>
                </a:solidFill>
                <a:latin typeface="Times New Roman" panose="02020603050405020304" pitchFamily="18" charset="0"/>
                <a:ea typeface="宋体" panose="02010600030101010101" pitchFamily="2" charset="-122"/>
              </a:rPr>
              <a:t>the</a:t>
            </a:r>
            <a:r>
              <a:rPr lang="en-US" altLang="zh-CN" b="1" smtClean="0">
                <a:solidFill>
                  <a:srgbClr val="FF0000"/>
                </a:solidFill>
                <a:latin typeface="Times New Roman" panose="02020603050405020304" pitchFamily="18" charset="0"/>
                <a:ea typeface="宋体" panose="02010600030101010101" pitchFamily="2" charset="-122"/>
              </a:rPr>
              <a:t> </a:t>
            </a:r>
            <a:r>
              <a:rPr lang="en-US" altLang="zh-CN" b="1" i="1" smtClean="0">
                <a:solidFill>
                  <a:srgbClr val="FF0000"/>
                </a:solidFill>
                <a:latin typeface="Times New Roman" panose="02020603050405020304" pitchFamily="18" charset="0"/>
                <a:ea typeface="宋体" panose="02010600030101010101" pitchFamily="2" charset="-122"/>
              </a:rPr>
              <a:t>Wonder</a:t>
            </a:r>
            <a:r>
              <a:rPr lang="en-US" altLang="zh-CN" b="1" smtClean="0">
                <a:solidFill>
                  <a:srgbClr val="FF0000"/>
                </a:solidFill>
                <a:latin typeface="Times New Roman" panose="02020603050405020304" pitchFamily="18" charset="0"/>
                <a:ea typeface="宋体" panose="02010600030101010101" pitchFamily="2" charset="-122"/>
              </a:rPr>
              <a:t> has become China’s breakout TV hit of the year</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可知，《我的阿勒泰》是一部电视连续剧。故选</a:t>
            </a:r>
            <a:r>
              <a:rPr lang="en-US" altLang="zh-CN" b="1" smtClean="0">
                <a:solidFill>
                  <a:srgbClr val="FF0000"/>
                </a:solidFill>
                <a:latin typeface="Times New Roman" panose="02020603050405020304" pitchFamily="18" charset="0"/>
                <a:ea typeface="宋体" panose="02010600030101010101" pitchFamily="2" charset="-122"/>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43555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a:solidFill>
                  <a:srgbClr val="FF0000"/>
                </a:solidFill>
                <a:latin typeface="Times New Roman" panose="02020603050405020304" pitchFamily="18" charset="0"/>
                <a:ea typeface="宋体" panose="02010600030101010101" pitchFamily="2" charset="-122"/>
              </a:rPr>
              <a:t>“Li has to move back to her hometown and tries to find a new direction for herself</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可知，李文秀回到阿勒泰是为了给自己找个新方向。</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772816"/>
            <a:ext cx="11485848" cy="175323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Li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Wenxiu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 back to Altay?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look after her mother.	B. To find herself a new direction.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help the local people.	D. To enjoy its beautiful view.</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1503" y="1905799"/>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dirty="0">
                <a:solidFill>
                  <a:srgbClr val="FF0000"/>
                </a:solidFill>
                <a:latin typeface="Times New Roman" panose="02020603050405020304" pitchFamily="18" charset="0"/>
                <a:ea typeface="宋体" panose="02010600030101010101" pitchFamily="2" charset="-122"/>
              </a:rPr>
              <a:t>“very different from the usual Chinese series”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可知，这部剧与通常的电视剧截然不同，因此它是独特的，故画线词意为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独特的</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FF0000"/>
                </a:solidFill>
                <a:latin typeface="Times New Roman" panose="02020603050405020304" pitchFamily="18" charset="0"/>
                <a:ea typeface="宋体" panose="02010600030101010101" pitchFamily="2" charset="-122"/>
              </a:rPr>
              <a:t>special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近义。故选</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594188"/>
            <a:ext cx="11485848" cy="1754326"/>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unique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the closest meaning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serious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common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special	D. strange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727171"/>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1849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the key to the success of the series lies in its ability to connect with the viewers on a human level”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可知，滕丛丛认为，这部电视剧成功的关键在于它能够在人性层面上与观众建立真诚的情感联系。故选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22180"/>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key to the success of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according to Director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sincere respect for nature.	B. The beautiful wisdom of the writer.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lifestyle of the local people.	D. Its sincere connection with viewers.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655163"/>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2707</Words>
  <Application>WPS 演示</Application>
  <PresentationFormat>自定义</PresentationFormat>
  <Paragraphs>45</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461</cp:revision>
  <dcterms:created xsi:type="dcterms:W3CDTF">2020-11-06T05:24:00Z</dcterms:created>
  <dcterms:modified xsi:type="dcterms:W3CDTF">2025-09-18T03:08:50Z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